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1" r:id="rId1"/>
  </p:sldMasterIdLst>
  <p:notesMasterIdLst>
    <p:notesMasterId r:id="rId67"/>
  </p:notesMasterIdLst>
  <p:sldIdLst>
    <p:sldId id="269" r:id="rId2"/>
    <p:sldId id="344" r:id="rId3"/>
    <p:sldId id="268" r:id="rId4"/>
    <p:sldId id="343" r:id="rId5"/>
    <p:sldId id="280" r:id="rId6"/>
    <p:sldId id="286" r:id="rId7"/>
    <p:sldId id="281" r:id="rId8"/>
    <p:sldId id="273" r:id="rId9"/>
    <p:sldId id="282" r:id="rId10"/>
    <p:sldId id="284" r:id="rId11"/>
    <p:sldId id="283" r:id="rId12"/>
    <p:sldId id="285" r:id="rId13"/>
    <p:sldId id="287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39" r:id="rId32"/>
    <p:sldId id="306" r:id="rId33"/>
    <p:sldId id="340" r:id="rId34"/>
    <p:sldId id="308" r:id="rId35"/>
    <p:sldId id="341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42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278" r:id="rId6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0000"/>
    <a:srgbClr val="800000"/>
    <a:srgbClr val="64D4EF"/>
    <a:srgbClr val="FFFFFF"/>
    <a:srgbClr val="99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3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108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9DA3A-9BD4-4883-894D-306E36F217CE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3836-7939-43C7-AF8D-F3F46C210A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8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1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79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859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14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83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19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0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74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90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08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50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04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216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21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06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152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51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99F0BB-C75B-4D50-A639-B5A5E51C6330}" type="datetimeFigureOut">
              <a:rPr lang="tr-TR" smtClean="0"/>
              <a:t>8.03.2018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5C2060-A88D-4916-90CC-83F2F578B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27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1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1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1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1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1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2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2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2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2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3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3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slide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3304674" y="1644716"/>
            <a:ext cx="529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GİRİŞ: </a:t>
            </a:r>
            <a:r>
              <a:rPr lang="tr-T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Sizi giriş sayfasına götürür.</a:t>
            </a:r>
            <a:endParaRPr lang="tr-TR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1 Başlık"/>
          <p:cNvSpPr>
            <a:spLocks noGrp="1"/>
          </p:cNvSpPr>
          <p:nvPr/>
        </p:nvSpPr>
        <p:spPr>
          <a:xfrm>
            <a:off x="2097016" y="298603"/>
            <a:ext cx="5976664" cy="998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 smtClean="0">
                <a:solidFill>
                  <a:srgbClr val="C00000"/>
                </a:solidFill>
                <a:latin typeface="Comic Sans MS" pitchFamily="66" charset="0"/>
              </a:rPr>
              <a:t>Kullanım Rehberi</a:t>
            </a:r>
            <a:endParaRPr lang="tr-TR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Sola Bükülü Ok 7">
            <a:hlinkClick r:id="" action="ppaction://hlinkshowjump?jump=previousslide"/>
          </p:cNvPr>
          <p:cNvSpPr/>
          <p:nvPr/>
        </p:nvSpPr>
        <p:spPr>
          <a:xfrm>
            <a:off x="2097016" y="3316211"/>
            <a:ext cx="586853" cy="6073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304674" y="3215650"/>
            <a:ext cx="529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GERİ TUŞU : </a:t>
            </a:r>
            <a:r>
              <a:rPr lang="tr-T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Sizi bir önceki </a:t>
            </a:r>
            <a:r>
              <a:rPr lang="tr-T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slayta</a:t>
            </a:r>
            <a:r>
              <a:rPr lang="tr-T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götürür.</a:t>
            </a:r>
            <a:endParaRPr lang="tr-TR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3304674" y="4558992"/>
            <a:ext cx="529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İLERİ TUŞU : </a:t>
            </a:r>
            <a:r>
              <a:rPr lang="tr-T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Sizi bir sonraki </a:t>
            </a:r>
            <a:r>
              <a:rPr lang="tr-TR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slayta</a:t>
            </a:r>
            <a:r>
              <a:rPr lang="tr-T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götürür.</a:t>
            </a:r>
            <a:endParaRPr lang="tr-TR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304674" y="5851175"/>
            <a:ext cx="5293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DOĞRU CEVAP: </a:t>
            </a:r>
            <a:r>
              <a:rPr lang="tr-TR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Sizi sorunun doğru cevabına götürür.</a:t>
            </a:r>
            <a:endParaRPr lang="tr-TR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ağa Bükülü Ok 14">
            <a:hlinkClick r:id="" action="ppaction://hlinkshowjump?jump=nextslide"/>
          </p:cNvPr>
          <p:cNvSpPr/>
          <p:nvPr/>
        </p:nvSpPr>
        <p:spPr>
          <a:xfrm>
            <a:off x="2097015" y="4623169"/>
            <a:ext cx="586854" cy="64370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Çentikli Sağ Ok 15">
            <a:hlinkClick r:id="rId2" action="ppaction://hlinksldjump"/>
          </p:cNvPr>
          <p:cNvSpPr/>
          <p:nvPr/>
        </p:nvSpPr>
        <p:spPr>
          <a:xfrm>
            <a:off x="1507958" y="5840868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pic>
        <p:nvPicPr>
          <p:cNvPr id="17" name="3 Resim" descr="homepag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7015" y="1673465"/>
            <a:ext cx="777240" cy="777240"/>
          </a:xfrm>
          <a:prstGeom prst="rect">
            <a:avLst/>
          </a:prstGeom>
        </p:spPr>
      </p:pic>
      <p:sp>
        <p:nvSpPr>
          <p:cNvPr id="18" name="Sağa Bükülü Ok 17">
            <a:hlinkClick r:id="" action="ppaction://hlinkshowjump?jump=nextslide"/>
          </p:cNvPr>
          <p:cNvSpPr/>
          <p:nvPr/>
        </p:nvSpPr>
        <p:spPr>
          <a:xfrm>
            <a:off x="10645254" y="6039069"/>
            <a:ext cx="586854" cy="643709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7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4</a:t>
            </a:r>
            <a:endParaRPr lang="tr-TR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 cümlelerde altı çizili hangi kelime ‘</a:t>
            </a:r>
            <a:r>
              <a:rPr lang="tr-TR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’hal eki’’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almamıştır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Tatilden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yeni geldik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lphaUcParenR"/>
            </a:pP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Gülden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çalışkan bir öğrenciydi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Okuldan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geç çıktık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Gülden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düşen yapraklar kıpkırmızıydı.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9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</a:t>
            </a:r>
          </a:p>
          <a:p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Güney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Cephesinde eşleştirilen komutanlardan hangisi </a:t>
            </a:r>
            <a:r>
              <a:rPr lang="tr-TR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verilmiştir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? </a:t>
            </a:r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    </a:t>
            </a:r>
            <a:r>
              <a:rPr lang="tr-TR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ANTEP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</a:t>
            </a:r>
            <a:r>
              <a:rPr lang="tr-TR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MARAŞ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tr-TR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URFA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Şahin Bey       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Ali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Saip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Bey   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Sütçü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İmam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Ali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Saip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Bey      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Sütçü İmam	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Şahin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Bey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Şahin Bey         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Sütçü İmam	  Ali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Saip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Bey    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Ali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Saip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Bey       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Şahin Bey	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Sütçü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İmam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2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8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tr-TR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Kurşun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kalemi kim icat etmiştir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Carl 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Friedrich</a:t>
            </a:r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</a:t>
            </a: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Yuri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Alekseyevich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Gagarin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Igor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Sikorsky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</a:t>
            </a:r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Nicolas </a:t>
            </a:r>
            <a:r>
              <a:rPr lang="tr-TR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Conte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    </a:t>
            </a:r>
          </a:p>
          <a:p>
            <a:pPr>
              <a:lnSpc>
                <a:spcPct val="150000"/>
              </a:lnSpc>
            </a:pPr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8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6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Heyelan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tr-TR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en fazla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 bölgelerin hangisinde gerçekleşir?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Karadeniz Bölgesi        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B)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Ege Bölgesi                       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C)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Doğu Anadolu Bölgesi  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D)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Marmara Bölgesi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7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Aşağıdakilerden hangisi Şırnak’ın ilçesi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değildir?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İdlip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Güçlükonak                  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Beytüşşebap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Uludere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4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</a:p>
          <a:p>
            <a:pPr algn="ctr"/>
            <a:endParaRPr lang="tr-T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</a:p>
          <a:p>
            <a:pPr algn="ctr"/>
            <a:endParaRPr lang="tr-T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tr-T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tr-T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tr-T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endParaRPr lang="tr-T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965158" y="0"/>
            <a:ext cx="826168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0" dirty="0">
                <a:solidFill>
                  <a:schemeClr val="bg1"/>
                </a:solidFill>
                <a:latin typeface="Arial Black" panose="020B0A04020102020204" pitchFamily="34" charset="0"/>
              </a:rPr>
              <a:t>GÜZEL BİR </a:t>
            </a:r>
            <a:r>
              <a:rPr lang="tr-TR" sz="11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GELECEK İÇİN  </a:t>
            </a:r>
            <a:endParaRPr lang="tr-TR" sz="1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-176464" y="388255"/>
            <a:ext cx="117909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BAŞARININ</a:t>
            </a:r>
          </a:p>
          <a:p>
            <a:pPr algn="ctr"/>
            <a:r>
              <a:rPr lang="tr-TR" sz="1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tr-TR" sz="1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MERKEZİ</a:t>
            </a:r>
            <a:endParaRPr lang="tr-TR" sz="1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2"/>
      <p:bldP spid="4" grpId="3"/>
      <p:bldP spid="5" grpId="1"/>
      <p:bldP spid="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4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9</a:t>
            </a: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Aşağıdaki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ifadelerden hangisi yanlıştır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Küçük tanecikli katıların bir miktarı konulduğu kabın şeklini alır.</a:t>
            </a:r>
          </a:p>
          <a:p>
            <a:pPr>
              <a:lnSpc>
                <a:spcPct val="150000"/>
              </a:lnSpc>
            </a:pPr>
            <a:r>
              <a:rPr lang="tr-TR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Küçük tanecikli katılar aynı zamanda sıvıdırlar.</a:t>
            </a:r>
          </a:p>
          <a:p>
            <a:r>
              <a:rPr lang="tr-TR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Küçük </a:t>
            </a:r>
            <a:r>
              <a:rPr lang="tr-TR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tanecikli katılar yere döküldüğünde etrafa dağılırlar.</a:t>
            </a:r>
          </a:p>
          <a:p>
            <a:pPr>
              <a:lnSpc>
                <a:spcPct val="150000"/>
              </a:lnSpc>
            </a:pPr>
            <a:r>
              <a:rPr lang="tr-TR" sz="22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tr-TR" sz="22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Küçük </a:t>
            </a:r>
            <a:r>
              <a:rPr lang="tr-TR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tanecikli katılar konulduğu kabın şeklini alır fakat taneciklerin hiçbirinin şekli değişmez.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5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88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10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I) Havaya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topu atarken,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II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Limonu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sıkarken,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III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Kitabı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açarken,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Yukarıdaki durumların hangisi veya hangilerinde cisimlere ‘’itme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’’ kuvveti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uygularız?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Yalnız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I    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Yalnız II     </a:t>
            </a:r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C) I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ve II    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D) I-II-III</a:t>
            </a: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7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84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11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Su ile şeker karışımını ayırmak için hangi yöntemi kullanırız?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Süzme                              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Yüzdürme </a:t>
            </a:r>
          </a:p>
          <a:p>
            <a:pPr>
              <a:lnSpc>
                <a:spcPct val="150000"/>
              </a:lnSpc>
            </a:pP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Eleme               	   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Buharlaştırma</a:t>
            </a:r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4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12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Hangi aydınlatma aracı daha az enerji harcar 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tr-TR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Sarı ışık veren ampul       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Florensan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lamba               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Halojen lamba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LED lamba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3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13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Yandaki üçgende S(B) açısı kaç derecedir? </a:t>
            </a:r>
          </a:p>
          <a:p>
            <a:pPr>
              <a:lnSpc>
                <a:spcPct val="200000"/>
              </a:lnSpc>
            </a:pP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A) 40              </a:t>
            </a:r>
          </a:p>
          <a:p>
            <a:pPr>
              <a:lnSpc>
                <a:spcPct val="200000"/>
              </a:lnSpc>
            </a:pP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B) 60     </a:t>
            </a:r>
          </a:p>
          <a:p>
            <a:pPr>
              <a:lnSpc>
                <a:spcPct val="200000"/>
              </a:lnSpc>
            </a:pP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70            </a:t>
            </a:r>
          </a:p>
          <a:p>
            <a:pPr>
              <a:lnSpc>
                <a:spcPct val="200000"/>
              </a:lnSpc>
            </a:pPr>
            <a:r>
              <a:rPr lang="pt-B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80            	 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0201056" y="53346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0308346" y="55891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0236777" y="5482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10256017" y="4970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10264220" y="49500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10275089" y="5049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10257868" y="5333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10258069" y="58627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10232202" y="5220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10225757" y="48914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10269153" y="4936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10282212" y="527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10243710" y="47746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10275728" y="46340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10218154" y="49845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10224103" y="52235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10276367" y="4251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10243327" y="4666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10258270" y="4442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10288787" y="43478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10263002" y="4739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10323702" y="4141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10264220" y="4025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10250582" y="43820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10217093" y="45466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10217093" y="4388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10202813" y="4691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10194835" y="455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10209469" y="4609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10231236" y="4449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0737" y="2350591"/>
            <a:ext cx="4064213" cy="25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62000"/>
                            </p:stCondLst>
                            <p:childTnLst>
                              <p:par>
                                <p:cTn id="5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635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65000"/>
                            </p:stCondLst>
                            <p:childTnLst>
                              <p:par>
                                <p:cTn id="5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65500"/>
                            </p:stCondLst>
                            <p:childTnLst>
                              <p:par>
                                <p:cTn id="6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66000"/>
                            </p:stCondLst>
                            <p:childTnLst>
                              <p:par>
                                <p:cTn id="6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66500"/>
                            </p:stCondLst>
                            <p:childTnLst>
                              <p:par>
                                <p:cTn id="6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67000"/>
                            </p:stCondLst>
                            <p:childTnLst>
                              <p:par>
                                <p:cTn id="6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7500"/>
                            </p:stCondLst>
                            <p:childTnLst>
                              <p:par>
                                <p:cTn id="6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68000"/>
                            </p:stCondLst>
                            <p:childTnLst>
                              <p:par>
                                <p:cTn id="6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68500"/>
                            </p:stCondLst>
                            <p:childTnLst>
                              <p:par>
                                <p:cTn id="6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69000"/>
                            </p:stCondLst>
                            <p:childTnLst>
                              <p:par>
                                <p:cTn id="6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05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71000"/>
                            </p:stCondLst>
                            <p:childTnLst>
                              <p:par>
                                <p:cTn id="6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71500"/>
                            </p:stCondLst>
                            <p:childTnLst>
                              <p:par>
                                <p:cTn id="6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6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72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73000"/>
                            </p:stCondLst>
                            <p:childTnLst>
                              <p:par>
                                <p:cTn id="6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73500"/>
                            </p:stCondLst>
                            <p:childTnLst>
                              <p:par>
                                <p:cTn id="6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74000"/>
                            </p:stCondLst>
                            <p:childTnLst>
                              <p:par>
                                <p:cTn id="6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75000"/>
                            </p:stCondLst>
                            <p:childTnLst>
                              <p:par>
                                <p:cTn id="6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76000"/>
                            </p:stCondLst>
                            <p:childTnLst>
                              <p:par>
                                <p:cTn id="6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76500"/>
                            </p:stCondLst>
                            <p:childTnLst>
                              <p:par>
                                <p:cTn id="7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77000"/>
                            </p:stCondLst>
                            <p:childTnLst>
                              <p:par>
                                <p:cTn id="7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775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78000"/>
                            </p:stCondLst>
                            <p:childTnLst>
                              <p:par>
                                <p:cTn id="7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78500"/>
                            </p:stCondLst>
                            <p:childTnLst>
                              <p:par>
                                <p:cTn id="7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79000"/>
                            </p:stCondLst>
                            <p:childTnLst>
                              <p:par>
                                <p:cTn id="7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80000"/>
                            </p:stCondLst>
                            <p:childTnLst>
                              <p:par>
                                <p:cTn id="7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7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81000"/>
                            </p:stCondLst>
                            <p:childTnLst>
                              <p:par>
                                <p:cTn id="7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1000"/>
                            </p:stCondLst>
                            <p:childTnLst>
                              <p:par>
                                <p:cTn id="7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81500"/>
                            </p:stCondLst>
                            <p:childTnLst>
                              <p:par>
                                <p:cTn id="7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82000"/>
                            </p:stCondLst>
                            <p:childTnLst>
                              <p:par>
                                <p:cTn id="7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82500"/>
                            </p:stCondLst>
                            <p:childTnLst>
                              <p:par>
                                <p:cTn id="7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83000"/>
                            </p:stCondLst>
                            <p:childTnLst>
                              <p:par>
                                <p:cTn id="7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7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7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84500"/>
                            </p:stCondLst>
                            <p:childTnLst>
                              <p:par>
                                <p:cTn id="7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7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7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86000"/>
                            </p:stCondLst>
                            <p:childTnLst>
                              <p:par>
                                <p:cTn id="7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87000"/>
                            </p:stCondLst>
                            <p:childTnLst>
                              <p:par>
                                <p:cTn id="7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87500"/>
                            </p:stCondLst>
                            <p:childTnLst>
                              <p:par>
                                <p:cTn id="8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88000"/>
                            </p:stCondLst>
                            <p:childTnLst>
                              <p:par>
                                <p:cTn id="8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88500"/>
                            </p:stCondLst>
                            <p:childTnLst>
                              <p:par>
                                <p:cTn id="8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89000"/>
                            </p:stCondLst>
                            <p:childTnLst>
                              <p:par>
                                <p:cTn id="8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90000"/>
                            </p:stCondLst>
                            <p:childTnLst>
                              <p:par>
                                <p:cTn id="8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91000"/>
                            </p:stCondLst>
                            <p:childTnLst>
                              <p:par>
                                <p:cTn id="8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" y="1"/>
            <a:ext cx="12192000" cy="6858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YUNUS EMRE İLKOKULU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4. SINIFLAR ARASI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BİLGİ YARIŞMASINA </a:t>
            </a:r>
          </a:p>
          <a:p>
            <a:pPr algn="ctr"/>
            <a:endParaRPr lang="tr-TR" sz="4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HOŞ GELDİNİZ.</a:t>
            </a:r>
          </a:p>
          <a:p>
            <a:pPr algn="ctr"/>
            <a:endParaRPr lang="tr-T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YARIŞAN ÖĞRECİLERİMİZE </a:t>
            </a:r>
          </a:p>
          <a:p>
            <a:pPr algn="ctr"/>
            <a:endParaRPr lang="tr-TR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BAŞARILAR DİLİYORUZ.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7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7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75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9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14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Bir musluk bir havuza dakikada 14 litre su akıtarak 2 saatte dolduruyor. Havuz kaç litre su almaktadır?</a:t>
            </a:r>
          </a:p>
          <a:p>
            <a:pPr>
              <a:lnSpc>
                <a:spcPct val="20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1798                    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2800       </a:t>
            </a:r>
          </a:p>
          <a:p>
            <a:pPr>
              <a:lnSpc>
                <a:spcPct val="20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1680  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D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2788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0201056" y="53346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0308346" y="55891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0236777" y="5482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10256017" y="4970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10264220" y="49500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10275089" y="5049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10257868" y="5333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10258069" y="58627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10232202" y="5220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10225757" y="48914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10269153" y="4936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10282212" y="527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10243710" y="47746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10275728" y="46340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10218154" y="49845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10224103" y="52235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10276367" y="4251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10243327" y="4666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10258270" y="4442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10288787" y="43478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10263002" y="4739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10323702" y="4141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10264220" y="4025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10250582" y="43820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10217093" y="45466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10217093" y="4388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10202813" y="4691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10194835" y="455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10209469" y="4609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10231236" y="4449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89</a:t>
            </a:r>
            <a:endParaRPr lang="tr-T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4500"/>
                            </p:stCondLst>
                            <p:childTnLst>
                              <p:par>
                                <p:cTn id="4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5500"/>
                            </p:stCondLst>
                            <p:childTnLst>
                              <p:par>
                                <p:cTn id="5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56500"/>
                            </p:stCondLst>
                            <p:childTnLst>
                              <p:par>
                                <p:cTn id="5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9000"/>
                            </p:stCondLst>
                            <p:childTnLst>
                              <p:par>
                                <p:cTn id="5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62000"/>
                            </p:stCondLst>
                            <p:childTnLst>
                              <p:par>
                                <p:cTn id="5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2500"/>
                            </p:stCondLst>
                            <p:childTnLst>
                              <p:par>
                                <p:cTn id="5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4000"/>
                            </p:stCondLst>
                            <p:childTnLst>
                              <p:par>
                                <p:cTn id="5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64500"/>
                            </p:stCondLst>
                            <p:childTnLst>
                              <p:par>
                                <p:cTn id="5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65000"/>
                            </p:stCondLst>
                            <p:childTnLst>
                              <p:par>
                                <p:cTn id="5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655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6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6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67000"/>
                            </p:stCondLst>
                            <p:childTnLst>
                              <p:par>
                                <p:cTn id="6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6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6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6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69500"/>
                            </p:stCondLst>
                            <p:childTnLst>
                              <p:par>
                                <p:cTn id="6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6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0500"/>
                            </p:stCondLst>
                            <p:childTnLst>
                              <p:par>
                                <p:cTn id="6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71000"/>
                            </p:stCondLst>
                            <p:childTnLst>
                              <p:par>
                                <p:cTn id="6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6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72000"/>
                            </p:stCondLst>
                            <p:childTnLst>
                              <p:par>
                                <p:cTn id="6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72500"/>
                            </p:stCondLst>
                            <p:childTnLst>
                              <p:par>
                                <p:cTn id="6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73000"/>
                            </p:stCondLst>
                            <p:childTnLst>
                              <p:par>
                                <p:cTn id="6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74000"/>
                            </p:stCondLst>
                            <p:childTnLst>
                              <p:par>
                                <p:cTn id="6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74500"/>
                            </p:stCondLst>
                            <p:childTnLst>
                              <p:par>
                                <p:cTn id="6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75000"/>
                            </p:stCondLst>
                            <p:childTnLst>
                              <p:par>
                                <p:cTn id="6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75500"/>
                            </p:stCondLst>
                            <p:childTnLst>
                              <p:par>
                                <p:cTn id="6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76000"/>
                            </p:stCondLst>
                            <p:childTnLst>
                              <p:par>
                                <p:cTn id="6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77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78000"/>
                            </p:stCondLst>
                            <p:childTnLst>
                              <p:par>
                                <p:cTn id="7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79000"/>
                            </p:stCondLst>
                            <p:childTnLst>
                              <p:par>
                                <p:cTn id="7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79500"/>
                            </p:stCondLst>
                            <p:childTnLst>
                              <p:par>
                                <p:cTn id="7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80000"/>
                            </p:stCondLst>
                            <p:childTnLst>
                              <p:par>
                                <p:cTn id="7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80500"/>
                            </p:stCondLst>
                            <p:childTnLst>
                              <p:par>
                                <p:cTn id="7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81000"/>
                            </p:stCondLst>
                            <p:childTnLst>
                              <p:par>
                                <p:cTn id="7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81000"/>
                            </p:stCondLst>
                            <p:childTnLst>
                              <p:par>
                                <p:cTn id="7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81500"/>
                            </p:stCondLst>
                            <p:childTnLst>
                              <p:par>
                                <p:cTn id="7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82000"/>
                            </p:stCondLst>
                            <p:childTnLst>
                              <p:par>
                                <p:cTn id="7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82500"/>
                            </p:stCondLst>
                            <p:childTnLst>
                              <p:par>
                                <p:cTn id="7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7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83500"/>
                            </p:stCondLst>
                            <p:childTnLst>
                              <p:par>
                                <p:cTn id="7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84000"/>
                            </p:stCondLst>
                            <p:childTnLst>
                              <p:par>
                                <p:cTn id="7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7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85500"/>
                            </p:stCondLst>
                            <p:childTnLst>
                              <p:par>
                                <p:cTn id="7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86000"/>
                            </p:stCondLst>
                            <p:childTnLst>
                              <p:par>
                                <p:cTn id="7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86500"/>
                            </p:stCondLst>
                            <p:childTnLst>
                              <p:par>
                                <p:cTn id="7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87000"/>
                            </p:stCondLst>
                            <p:childTnLst>
                              <p:par>
                                <p:cTn id="7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87500"/>
                            </p:stCondLst>
                            <p:childTnLst>
                              <p:par>
                                <p:cTn id="7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88000"/>
                            </p:stCondLst>
                            <p:childTnLst>
                              <p:par>
                                <p:cTn id="8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88500"/>
                            </p:stCondLst>
                            <p:childTnLst>
                              <p:par>
                                <p:cTn id="8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89000"/>
                            </p:stCondLst>
                            <p:childTnLst>
                              <p:par>
                                <p:cTn id="8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89500"/>
                            </p:stCondLst>
                            <p:childTnLst>
                              <p:par>
                                <p:cTn id="8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90000"/>
                            </p:stCondLst>
                            <p:childTnLst>
                              <p:par>
                                <p:cTn id="8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90500"/>
                            </p:stCondLst>
                            <p:childTnLst>
                              <p:par>
                                <p:cTn id="8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91000"/>
                            </p:stCondLst>
                            <p:childTnLst>
                              <p:par>
                                <p:cTn id="8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1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15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…………    7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Bölünen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sayıyı bulunuz?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56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5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390                            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397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393                 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340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0201056" y="53346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0308346" y="55891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0236777" y="5482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10256017" y="4970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10264220" y="49500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10275089" y="5049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10257868" y="5333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10258069" y="58627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10232202" y="5220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10225757" y="48914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10269153" y="4936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10282212" y="527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10243710" y="47746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10275728" y="46340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10218154" y="49845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10224103" y="52235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10276367" y="4251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10243327" y="4666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10258270" y="4442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10288787" y="43478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10263002" y="4739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10323702" y="4141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10264220" y="4025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10250582" y="43820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10217093" y="45466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10217093" y="4388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10202813" y="4691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10194835" y="455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10209469" y="4609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10231236" y="4449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3494839" y="1918054"/>
            <a:ext cx="0" cy="108981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3494839" y="2435535"/>
            <a:ext cx="643194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2430896" y="3007867"/>
            <a:ext cx="1063943" cy="158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H="1">
            <a:off x="2430896" y="2890623"/>
            <a:ext cx="194785" cy="262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3125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3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3500"/>
                            </p:stCondLst>
                            <p:childTnLst>
                              <p:par>
                                <p:cTn id="3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55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7000"/>
                            </p:stCondLst>
                            <p:childTnLst>
                              <p:par>
                                <p:cTn id="3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8500"/>
                            </p:stCondLst>
                            <p:childTnLst>
                              <p:par>
                                <p:cTn id="3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9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1000"/>
                            </p:stCondLst>
                            <p:childTnLst>
                              <p:par>
                                <p:cTn id="3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1500"/>
                            </p:stCondLst>
                            <p:childTnLst>
                              <p:par>
                                <p:cTn id="3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3500"/>
                            </p:stCondLst>
                            <p:childTnLst>
                              <p:par>
                                <p:cTn id="4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5500"/>
                            </p:stCondLst>
                            <p:childTnLst>
                              <p:par>
                                <p:cTn id="4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6500"/>
                            </p:stCondLst>
                            <p:childTnLst>
                              <p:par>
                                <p:cTn id="4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4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48500"/>
                            </p:stCondLst>
                            <p:childTnLst>
                              <p:par>
                                <p:cTn id="4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4950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1000"/>
                            </p:stCondLst>
                            <p:childTnLst>
                              <p:par>
                                <p:cTn id="4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15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3000"/>
                            </p:stCondLst>
                            <p:childTnLst>
                              <p:par>
                                <p:cTn id="5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35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4500"/>
                            </p:stCondLst>
                            <p:childTnLst>
                              <p:par>
                                <p:cTn id="5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5000"/>
                            </p:stCondLst>
                            <p:childTnLst>
                              <p:par>
                                <p:cTn id="5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55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6000"/>
                            </p:stCondLst>
                            <p:childTnLst>
                              <p:par>
                                <p:cTn id="5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6500"/>
                            </p:stCondLst>
                            <p:childTnLst>
                              <p:par>
                                <p:cTn id="5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5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80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595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61000"/>
                            </p:stCondLst>
                            <p:childTnLst>
                              <p:par>
                                <p:cTn id="5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61500"/>
                            </p:stCondLst>
                            <p:childTnLst>
                              <p:par>
                                <p:cTn id="5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63000"/>
                            </p:stCondLst>
                            <p:childTnLst>
                              <p:par>
                                <p:cTn id="5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63500"/>
                            </p:stCondLst>
                            <p:childTnLst>
                              <p:par>
                                <p:cTn id="5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64000"/>
                            </p:stCondLst>
                            <p:childTnLst>
                              <p:par>
                                <p:cTn id="5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64500"/>
                            </p:stCondLst>
                            <p:childTnLst>
                              <p:par>
                                <p:cTn id="6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65000"/>
                            </p:stCondLst>
                            <p:childTnLst>
                              <p:par>
                                <p:cTn id="6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65500"/>
                            </p:stCondLst>
                            <p:childTnLst>
                              <p:par>
                                <p:cTn id="6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66000"/>
                            </p:stCondLst>
                            <p:childTnLst>
                              <p:par>
                                <p:cTn id="6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66500"/>
                            </p:stCondLst>
                            <p:childTnLst>
                              <p:par>
                                <p:cTn id="6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67000"/>
                            </p:stCondLst>
                            <p:childTnLst>
                              <p:par>
                                <p:cTn id="6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68000"/>
                            </p:stCondLst>
                            <p:childTnLst>
                              <p:par>
                                <p:cTn id="6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68500"/>
                            </p:stCondLst>
                            <p:childTnLst>
                              <p:par>
                                <p:cTn id="6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69000"/>
                            </p:stCondLst>
                            <p:childTnLst>
                              <p:par>
                                <p:cTn id="6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69500"/>
                            </p:stCondLst>
                            <p:childTnLst>
                              <p:par>
                                <p:cTn id="6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6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0500"/>
                            </p:stCondLst>
                            <p:childTnLst>
                              <p:par>
                                <p:cTn id="6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71000"/>
                            </p:stCondLst>
                            <p:childTnLst>
                              <p:par>
                                <p:cTn id="6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71500"/>
                            </p:stCondLst>
                            <p:childTnLst>
                              <p:par>
                                <p:cTn id="6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72000"/>
                            </p:stCondLst>
                            <p:childTnLst>
                              <p:par>
                                <p:cTn id="6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73000"/>
                            </p:stCondLst>
                            <p:childTnLst>
                              <p:par>
                                <p:cTn id="6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73500"/>
                            </p:stCondLst>
                            <p:childTnLst>
                              <p:par>
                                <p:cTn id="6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74000"/>
                            </p:stCondLst>
                            <p:childTnLst>
                              <p:par>
                                <p:cTn id="6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75000"/>
                            </p:stCondLst>
                            <p:childTnLst>
                              <p:par>
                                <p:cTn id="6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75500"/>
                            </p:stCondLst>
                            <p:childTnLst>
                              <p:par>
                                <p:cTn id="7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76000"/>
                            </p:stCondLst>
                            <p:childTnLst>
                              <p:par>
                                <p:cTn id="7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76500"/>
                            </p:stCondLst>
                            <p:childTnLst>
                              <p:par>
                                <p:cTn id="7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77000"/>
                            </p:stCondLst>
                            <p:childTnLst>
                              <p:par>
                                <p:cTn id="7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78000"/>
                            </p:stCondLst>
                            <p:childTnLst>
                              <p:par>
                                <p:cTn id="7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78500"/>
                            </p:stCondLst>
                            <p:childTnLst>
                              <p:par>
                                <p:cTn id="7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79000"/>
                            </p:stCondLst>
                            <p:childTnLst>
                              <p:par>
                                <p:cTn id="7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79500"/>
                            </p:stCondLst>
                            <p:childTnLst>
                              <p:par>
                                <p:cTn id="7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0000"/>
                            </p:stCondLst>
                            <p:childTnLst>
                              <p:par>
                                <p:cTn id="7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7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81000"/>
                            </p:stCondLst>
                            <p:childTnLst>
                              <p:par>
                                <p:cTn id="7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81000"/>
                            </p:stCondLst>
                            <p:childTnLst>
                              <p:par>
                                <p:cTn id="7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81500"/>
                            </p:stCondLst>
                            <p:childTnLst>
                              <p:par>
                                <p:cTn id="7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7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82500"/>
                            </p:stCondLst>
                            <p:childTnLst>
                              <p:par>
                                <p:cTn id="7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7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83500"/>
                            </p:stCondLst>
                            <p:childTnLst>
                              <p:par>
                                <p:cTn id="7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84000"/>
                            </p:stCondLst>
                            <p:childTnLst>
                              <p:par>
                                <p:cTn id="7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84500"/>
                            </p:stCondLst>
                            <p:childTnLst>
                              <p:par>
                                <p:cTn id="7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85000"/>
                            </p:stCondLst>
                            <p:childTnLst>
                              <p:par>
                                <p:cTn id="7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85500"/>
                            </p:stCondLst>
                            <p:childTnLst>
                              <p:par>
                                <p:cTn id="7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86000"/>
                            </p:stCondLst>
                            <p:childTnLst>
                              <p:par>
                                <p:cTn id="8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86500"/>
                            </p:stCondLst>
                            <p:childTnLst>
                              <p:par>
                                <p:cTn id="8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87000"/>
                            </p:stCondLst>
                            <p:childTnLst>
                              <p:par>
                                <p:cTn id="8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87500"/>
                            </p:stCondLst>
                            <p:childTnLst>
                              <p:par>
                                <p:cTn id="8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88000"/>
                            </p:stCondLst>
                            <p:childTnLst>
                              <p:par>
                                <p:cTn id="8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89000"/>
                            </p:stCondLst>
                            <p:childTnLst>
                              <p:par>
                                <p:cTn id="8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89500"/>
                            </p:stCondLst>
                            <p:childTnLst>
                              <p:par>
                                <p:cTn id="8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90000"/>
                            </p:stCondLst>
                            <p:childTnLst>
                              <p:par>
                                <p:cTn id="8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90500"/>
                            </p:stCondLst>
                            <p:childTnLst>
                              <p:par>
                                <p:cTn id="8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91000"/>
                            </p:stCondLst>
                            <p:childTnLst>
                              <p:par>
                                <p:cTn id="8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16</a:t>
            </a:r>
            <a:endParaRPr lang="tr-TR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40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12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0201056" y="53346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0308346" y="55891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0236777" y="5482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10256017" y="4970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10264220" y="49500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10275089" y="5049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10257868" y="5333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10258069" y="58627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10232202" y="5220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10225757" y="48914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10269153" y="4936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10282212" y="527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10243710" y="47746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10275728" y="46340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10218154" y="49845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10224103" y="52235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10276367" y="4251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10243327" y="4666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10258270" y="4442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10288787" y="43478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10263002" y="4739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10323702" y="4141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10264220" y="4025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10250582" y="43820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10217093" y="45466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10217093" y="4388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10202813" y="4691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10194835" y="455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10209469" y="4609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10231236" y="4449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65" y="1216857"/>
            <a:ext cx="7661461" cy="497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374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62000"/>
                            </p:stCondLst>
                            <p:childTnLst>
                              <p:par>
                                <p:cTn id="5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63500"/>
                            </p:stCondLst>
                            <p:childTnLst>
                              <p:par>
                                <p:cTn id="5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65000"/>
                            </p:stCondLst>
                            <p:childTnLst>
                              <p:par>
                                <p:cTn id="5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65500"/>
                            </p:stCondLst>
                            <p:childTnLst>
                              <p:par>
                                <p:cTn id="6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66000"/>
                            </p:stCondLst>
                            <p:childTnLst>
                              <p:par>
                                <p:cTn id="6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66500"/>
                            </p:stCondLst>
                            <p:childTnLst>
                              <p:par>
                                <p:cTn id="6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67000"/>
                            </p:stCondLst>
                            <p:childTnLst>
                              <p:par>
                                <p:cTn id="6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7500"/>
                            </p:stCondLst>
                            <p:childTnLst>
                              <p:par>
                                <p:cTn id="6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68000"/>
                            </p:stCondLst>
                            <p:childTnLst>
                              <p:par>
                                <p:cTn id="6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68500"/>
                            </p:stCondLst>
                            <p:childTnLst>
                              <p:par>
                                <p:cTn id="6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69000"/>
                            </p:stCondLst>
                            <p:childTnLst>
                              <p:par>
                                <p:cTn id="6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70500"/>
                            </p:stCondLst>
                            <p:childTnLst>
                              <p:par>
                                <p:cTn id="6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71000"/>
                            </p:stCondLst>
                            <p:childTnLst>
                              <p:par>
                                <p:cTn id="6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71500"/>
                            </p:stCondLst>
                            <p:childTnLst>
                              <p:par>
                                <p:cTn id="6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6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72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73000"/>
                            </p:stCondLst>
                            <p:childTnLst>
                              <p:par>
                                <p:cTn id="6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73500"/>
                            </p:stCondLst>
                            <p:childTnLst>
                              <p:par>
                                <p:cTn id="6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74000"/>
                            </p:stCondLst>
                            <p:childTnLst>
                              <p:par>
                                <p:cTn id="6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75000"/>
                            </p:stCondLst>
                            <p:childTnLst>
                              <p:par>
                                <p:cTn id="6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76000"/>
                            </p:stCondLst>
                            <p:childTnLst>
                              <p:par>
                                <p:cTn id="6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76500"/>
                            </p:stCondLst>
                            <p:childTnLst>
                              <p:par>
                                <p:cTn id="7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77000"/>
                            </p:stCondLst>
                            <p:childTnLst>
                              <p:par>
                                <p:cTn id="7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77500"/>
                            </p:stCondLst>
                            <p:childTnLst>
                              <p:par>
                                <p:cTn id="7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78000"/>
                            </p:stCondLst>
                            <p:childTnLst>
                              <p:par>
                                <p:cTn id="7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78500"/>
                            </p:stCondLst>
                            <p:childTnLst>
                              <p:par>
                                <p:cTn id="7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79000"/>
                            </p:stCondLst>
                            <p:childTnLst>
                              <p:par>
                                <p:cTn id="7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80000"/>
                            </p:stCondLst>
                            <p:childTnLst>
                              <p:par>
                                <p:cTn id="7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80500"/>
                            </p:stCondLst>
                            <p:childTnLst>
                              <p:par>
                                <p:cTn id="7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81000"/>
                            </p:stCondLst>
                            <p:childTnLst>
                              <p:par>
                                <p:cTn id="7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81000"/>
                            </p:stCondLst>
                            <p:childTnLst>
                              <p:par>
                                <p:cTn id="7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81500"/>
                            </p:stCondLst>
                            <p:childTnLst>
                              <p:par>
                                <p:cTn id="7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82000"/>
                            </p:stCondLst>
                            <p:childTnLst>
                              <p:par>
                                <p:cTn id="7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82500"/>
                            </p:stCondLst>
                            <p:childTnLst>
                              <p:par>
                                <p:cTn id="7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83000"/>
                            </p:stCondLst>
                            <p:childTnLst>
                              <p:par>
                                <p:cTn id="7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83500"/>
                            </p:stCondLst>
                            <p:childTnLst>
                              <p:par>
                                <p:cTn id="7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7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84500"/>
                            </p:stCondLst>
                            <p:childTnLst>
                              <p:par>
                                <p:cTn id="7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7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85500"/>
                            </p:stCondLst>
                            <p:childTnLst>
                              <p:par>
                                <p:cTn id="7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86000"/>
                            </p:stCondLst>
                            <p:childTnLst>
                              <p:par>
                                <p:cTn id="7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86500"/>
                            </p:stCondLst>
                            <p:childTnLst>
                              <p:par>
                                <p:cTn id="7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87000"/>
                            </p:stCondLst>
                            <p:childTnLst>
                              <p:par>
                                <p:cTn id="7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87500"/>
                            </p:stCondLst>
                            <p:childTnLst>
                              <p:par>
                                <p:cTn id="8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88000"/>
                            </p:stCondLst>
                            <p:childTnLst>
                              <p:par>
                                <p:cTn id="8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88500"/>
                            </p:stCondLst>
                            <p:childTnLst>
                              <p:par>
                                <p:cTn id="8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89000"/>
                            </p:stCondLst>
                            <p:childTnLst>
                              <p:par>
                                <p:cTn id="8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90000"/>
                            </p:stCondLst>
                            <p:childTnLst>
                              <p:par>
                                <p:cTn id="8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91000"/>
                            </p:stCondLst>
                            <p:childTnLst>
                              <p:par>
                                <p:cTn id="8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Aşağıdakilerden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hangisi, Peygamber efendimizin bakımını üstlenen O’nu koruyan amcasıdır? </a:t>
            </a:r>
            <a:endParaRPr lang="tr-TR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A)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Zübeyr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Hamza               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Abbas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Ebu Talip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3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18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Kuran, aşağıdakilerden hangisi zamanında </a:t>
            </a:r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kitap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haline getirilmiştir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tr-TR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A) Hz. Ebubekir       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Hz. Ali                  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C) Hz. Osman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Hz. Ömer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7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49052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 (soru sayısı)</a:t>
            </a:r>
          </a:p>
          <a:p>
            <a:pPr algn="ctr"/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SORU</a:t>
            </a:r>
            <a:endParaRPr lang="tr-TR" sz="1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Soru 1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05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10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</a:t>
            </a: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</a:p>
          <a:p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45       İşleminin sonucunu işaretleyiniz?</a:t>
            </a:r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35</a:t>
            </a: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………</a:t>
            </a:r>
          </a:p>
          <a:p>
            <a:pPr lvl="0">
              <a:lnSpc>
                <a:spcPct val="150000"/>
              </a:lnSpc>
            </a:pPr>
            <a:r>
              <a:rPr lang="tr-TR" sz="2400" i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A</a:t>
            </a:r>
            <a:r>
              <a:rPr lang="tr-TR" sz="2400" i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Eighty</a:t>
            </a:r>
            <a:r>
              <a:rPr lang="tr-TR" sz="24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B</a:t>
            </a:r>
            <a:r>
              <a:rPr lang="tr-TR" sz="2400" i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Ninety</a:t>
            </a:r>
            <a:r>
              <a:rPr lang="tr-TR" sz="24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</a:t>
            </a:r>
            <a:endParaRPr lang="tr-TR" sz="24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tr-TR" sz="2400" i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   C</a:t>
            </a:r>
            <a:r>
              <a:rPr lang="tr-TR" sz="2400" i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Seventy-two</a:t>
            </a:r>
            <a:r>
              <a:rPr lang="tr-TR" sz="24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D</a:t>
            </a:r>
            <a:r>
              <a:rPr lang="tr-TR" sz="2400" i="1" dirty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Sixty</a:t>
            </a:r>
            <a:endParaRPr lang="tr-TR" sz="24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322" y="2610376"/>
            <a:ext cx="1238095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6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4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Where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is he </a:t>
            </a:r>
            <a:r>
              <a:rPr lang="tr-T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tr-TR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is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Russia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is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Syria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is 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Greek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is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China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40" y="1530016"/>
            <a:ext cx="4419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02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4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 </a:t>
            </a:r>
            <a:r>
              <a:rPr lang="tr-T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brother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can’t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………………………….</a:t>
            </a:r>
            <a:endParaRPr lang="tr-TR" sz="24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play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withe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marbles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                           </a:t>
            </a:r>
          </a:p>
          <a:p>
            <a:pPr>
              <a:lnSpc>
                <a:spcPct val="20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read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book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puzzle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           </a:t>
            </a:r>
          </a:p>
          <a:p>
            <a:pPr>
              <a:lnSpc>
                <a:spcPct val="20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draw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pictures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26" y="1770961"/>
            <a:ext cx="4415777" cy="300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09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4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3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Aşağıdaki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trafik işaret levhalarının genellikle verdiği mesaj hangi seçenekte doğru sırayla verilmiştir?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</a:t>
            </a:r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A) Yasaklama – uyarı – bilgilendirme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B) Bilgilendirme – yasaklama – uyarı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Uyarma – bilgilendirme – yasaklama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Bilgilendirme – uyarı – yasaklama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063" y="2832981"/>
            <a:ext cx="1680597" cy="122510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622" y="2832981"/>
            <a:ext cx="1684420" cy="12251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004" y="2832981"/>
            <a:ext cx="1480429" cy="12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2500"/>
                            </p:stCondLst>
                            <p:childTnLst>
                              <p:par>
                                <p:cTn id="3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3000"/>
                            </p:stCondLst>
                            <p:childTnLst>
                              <p:par>
                                <p:cTn id="3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55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6000"/>
                            </p:stCondLst>
                            <p:childTnLst>
                              <p:par>
                                <p:cTn id="3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9500"/>
                            </p:stCondLst>
                            <p:childTnLst>
                              <p:par>
                                <p:cTn id="3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2000"/>
                            </p:stCondLst>
                            <p:childTnLst>
                              <p:par>
                                <p:cTn id="3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2500"/>
                            </p:stCondLst>
                            <p:childTnLst>
                              <p:par>
                                <p:cTn id="4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3000"/>
                            </p:stCondLst>
                            <p:childTnLst>
                              <p:par>
                                <p:cTn id="4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3500"/>
                            </p:stCondLst>
                            <p:childTnLst>
                              <p:par>
                                <p:cTn id="4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4000"/>
                            </p:stCondLst>
                            <p:childTnLst>
                              <p:par>
                                <p:cTn id="4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5500"/>
                            </p:stCondLst>
                            <p:childTnLst>
                              <p:par>
                                <p:cTn id="4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47000"/>
                            </p:stCondLst>
                            <p:childTnLst>
                              <p:par>
                                <p:cTn id="4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4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9500"/>
                            </p:stCondLst>
                            <p:childTnLst>
                              <p:par>
                                <p:cTn id="4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1000"/>
                            </p:stCondLst>
                            <p:childTnLst>
                              <p:par>
                                <p:cTn id="4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4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4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3500"/>
                            </p:stCondLst>
                            <p:childTnLst>
                              <p:par>
                                <p:cTn id="5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5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55000"/>
                            </p:stCondLst>
                            <p:childTnLst>
                              <p:par>
                                <p:cTn id="5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5500"/>
                            </p:stCondLst>
                            <p:childTnLst>
                              <p:par>
                                <p:cTn id="5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6000"/>
                            </p:stCondLst>
                            <p:childTnLst>
                              <p:par>
                                <p:cTn id="5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6500"/>
                            </p:stCondLst>
                            <p:childTnLst>
                              <p:par>
                                <p:cTn id="5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7000"/>
                            </p:stCondLst>
                            <p:childTnLst>
                              <p:par>
                                <p:cTn id="5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7500"/>
                            </p:stCondLst>
                            <p:childTnLst>
                              <p:par>
                                <p:cTn id="5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9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1000"/>
                            </p:stCondLst>
                            <p:childTnLst>
                              <p:par>
                                <p:cTn id="5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9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23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‘‘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Bir ülkede yaşayan tüm insanlar dil, din, ırk farkı gözetmeksizin aynı haklara sahiptir.’’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ifadesi ile hangi haktan söz edilmektedir? </a:t>
            </a:r>
          </a:p>
          <a:p>
            <a:pPr>
              <a:lnSpc>
                <a:spcPct val="20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A) Eğitim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hakkı          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Seçme ve seçilme hakkı  </a:t>
            </a:r>
          </a:p>
          <a:p>
            <a:pPr>
              <a:lnSpc>
                <a:spcPct val="20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Vatandaşlık hakkı   D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Özel yaşamın gizliliği hakkı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2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49052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</a:t>
            </a: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 cümlelerde altı çizili kelimelerden hangisi 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‘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’yapım eki’’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almamıştır?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Babam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doğum günümde bana </a:t>
            </a:r>
            <a:r>
              <a:rPr lang="tr-TR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kitaplık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hediye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etti.</a:t>
            </a:r>
          </a:p>
          <a:p>
            <a:pPr marL="457200" indent="-457200">
              <a:buFont typeface="+mj-lt"/>
              <a:buAutoNum type="alphaUcPeriod"/>
            </a:pP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Öğretmenim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tr-TR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balık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yemenin faydalarını anlattı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Mahallemizdeki </a:t>
            </a:r>
            <a:r>
              <a:rPr lang="tr-TR" sz="24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çiçekçi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hep güler yüzlüydü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Susuz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bir yerde yaşamak zordur.</a:t>
            </a:r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lphaUcPeriod"/>
            </a:pPr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8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24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Bir koşuya katılıyorsun, İkinci adamı solluyorsun. Hangi sıralamada yer alırsın?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A) 1                                        B)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                            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4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4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95752" y="304418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472136" y="272716"/>
            <a:ext cx="9288968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25</a:t>
            </a: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Okulumuzun idaresini oluşturan öğretmenlerimizin isimleri aşağıdakilerden hangisinde doğru olarak verilmiştir?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</a:t>
            </a:r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Müdür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</a:t>
            </a:r>
            <a:r>
              <a:rPr lang="tr-TR" sz="2400" b="1" i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Mdr</a:t>
            </a:r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Yardımcısı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  <a:r>
              <a:rPr lang="tr-TR" sz="2400" b="1" i="1" u="sng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Mdr</a:t>
            </a:r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Yardımcısı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Kübra </a:t>
            </a:r>
            <a:r>
              <a:rPr lang="tr-TR" sz="2400" i="1" smtClean="0">
                <a:solidFill>
                  <a:schemeClr val="bg1"/>
                </a:solidFill>
                <a:latin typeface="Comic Sans MS" panose="030F0702030302020204" pitchFamily="66" charset="0"/>
              </a:rPr>
              <a:t>KALIN       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Gönül ARAL          İbrahim İLHAM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Kübra İNCE           Gönül ORAL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İbrahim İNAN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Kübra ÇOTUR        Gönül KRAL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İbrahim İHSAN    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Kübra İNCE          Gönül ORAL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	 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İbrahim İLHAN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15" y="-103455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4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7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26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Dikdörtgen biçimindeki bir tarlanın kısa kenarı 100 metredir. Uzun kenarı kısa kenarının 4 katı olduğuna göre bu tarlanın çevresi kaç km’dir?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A) 1 km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B) 2 km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3 km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4 km 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90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sp>
        <p:nvSpPr>
          <p:cNvPr id="72" name="Metin kutusu 71"/>
          <p:cNvSpPr txBox="1"/>
          <p:nvPr/>
        </p:nvSpPr>
        <p:spPr>
          <a:xfrm>
            <a:off x="10201056" y="53346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3" name="Metin kutusu 72"/>
          <p:cNvSpPr txBox="1"/>
          <p:nvPr/>
        </p:nvSpPr>
        <p:spPr>
          <a:xfrm>
            <a:off x="10308346" y="55891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4" name="Metin kutusu 73"/>
          <p:cNvSpPr txBox="1"/>
          <p:nvPr/>
        </p:nvSpPr>
        <p:spPr>
          <a:xfrm>
            <a:off x="10236777" y="5482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5" name="Metin kutusu 74"/>
          <p:cNvSpPr txBox="1"/>
          <p:nvPr/>
        </p:nvSpPr>
        <p:spPr>
          <a:xfrm>
            <a:off x="10256017" y="4970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6" name="Metin kutusu 75"/>
          <p:cNvSpPr txBox="1"/>
          <p:nvPr/>
        </p:nvSpPr>
        <p:spPr>
          <a:xfrm>
            <a:off x="10264220" y="49500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10275089" y="5049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8" name="Metin kutusu 77"/>
          <p:cNvSpPr txBox="1"/>
          <p:nvPr/>
        </p:nvSpPr>
        <p:spPr>
          <a:xfrm>
            <a:off x="10257868" y="5333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79" name="Metin kutusu 78"/>
          <p:cNvSpPr txBox="1"/>
          <p:nvPr/>
        </p:nvSpPr>
        <p:spPr>
          <a:xfrm>
            <a:off x="10258069" y="58627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0" name="Metin kutusu 79"/>
          <p:cNvSpPr txBox="1"/>
          <p:nvPr/>
        </p:nvSpPr>
        <p:spPr>
          <a:xfrm>
            <a:off x="10232202" y="5220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1" name="Metin kutusu 80"/>
          <p:cNvSpPr txBox="1"/>
          <p:nvPr/>
        </p:nvSpPr>
        <p:spPr>
          <a:xfrm>
            <a:off x="10225757" y="48914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2" name="Metin kutusu 81"/>
          <p:cNvSpPr txBox="1"/>
          <p:nvPr/>
        </p:nvSpPr>
        <p:spPr>
          <a:xfrm>
            <a:off x="10269153" y="4936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3" name="Metin kutusu 82"/>
          <p:cNvSpPr txBox="1"/>
          <p:nvPr/>
        </p:nvSpPr>
        <p:spPr>
          <a:xfrm>
            <a:off x="10282212" y="527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4" name="Metin kutusu 83"/>
          <p:cNvSpPr txBox="1"/>
          <p:nvPr/>
        </p:nvSpPr>
        <p:spPr>
          <a:xfrm>
            <a:off x="10243710" y="47746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5" name="Metin kutusu 84"/>
          <p:cNvSpPr txBox="1"/>
          <p:nvPr/>
        </p:nvSpPr>
        <p:spPr>
          <a:xfrm>
            <a:off x="10275728" y="46340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6" name="Metin kutusu 85"/>
          <p:cNvSpPr txBox="1"/>
          <p:nvPr/>
        </p:nvSpPr>
        <p:spPr>
          <a:xfrm>
            <a:off x="10218154" y="49845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7" name="Metin kutusu 86"/>
          <p:cNvSpPr txBox="1"/>
          <p:nvPr/>
        </p:nvSpPr>
        <p:spPr>
          <a:xfrm>
            <a:off x="10224103" y="52235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8" name="Metin kutusu 87"/>
          <p:cNvSpPr txBox="1"/>
          <p:nvPr/>
        </p:nvSpPr>
        <p:spPr>
          <a:xfrm>
            <a:off x="10276367" y="42515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89" name="Metin kutusu 88"/>
          <p:cNvSpPr txBox="1"/>
          <p:nvPr/>
        </p:nvSpPr>
        <p:spPr>
          <a:xfrm>
            <a:off x="10243327" y="4666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0" name="Metin kutusu 89"/>
          <p:cNvSpPr txBox="1"/>
          <p:nvPr/>
        </p:nvSpPr>
        <p:spPr>
          <a:xfrm>
            <a:off x="10258270" y="4442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1" name="Metin kutusu 90"/>
          <p:cNvSpPr txBox="1"/>
          <p:nvPr/>
        </p:nvSpPr>
        <p:spPr>
          <a:xfrm>
            <a:off x="10288787" y="43478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10263002" y="4739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3" name="Metin kutusu 92"/>
          <p:cNvSpPr txBox="1"/>
          <p:nvPr/>
        </p:nvSpPr>
        <p:spPr>
          <a:xfrm>
            <a:off x="10323702" y="4141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4" name="Metin kutusu 93"/>
          <p:cNvSpPr txBox="1"/>
          <p:nvPr/>
        </p:nvSpPr>
        <p:spPr>
          <a:xfrm>
            <a:off x="10264220" y="4025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5" name="Metin kutusu 94"/>
          <p:cNvSpPr txBox="1"/>
          <p:nvPr/>
        </p:nvSpPr>
        <p:spPr>
          <a:xfrm>
            <a:off x="10250582" y="43820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6" name="Metin kutusu 95"/>
          <p:cNvSpPr txBox="1"/>
          <p:nvPr/>
        </p:nvSpPr>
        <p:spPr>
          <a:xfrm>
            <a:off x="10217093" y="45466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7" name="Metin kutusu 96"/>
          <p:cNvSpPr txBox="1"/>
          <p:nvPr/>
        </p:nvSpPr>
        <p:spPr>
          <a:xfrm>
            <a:off x="10217093" y="43883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8" name="Metin kutusu 97"/>
          <p:cNvSpPr txBox="1"/>
          <p:nvPr/>
        </p:nvSpPr>
        <p:spPr>
          <a:xfrm>
            <a:off x="10202813" y="4691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99" name="Metin kutusu 98"/>
          <p:cNvSpPr txBox="1"/>
          <p:nvPr/>
        </p:nvSpPr>
        <p:spPr>
          <a:xfrm>
            <a:off x="10194835" y="455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0" name="Metin kutusu 99"/>
          <p:cNvSpPr txBox="1"/>
          <p:nvPr/>
        </p:nvSpPr>
        <p:spPr>
          <a:xfrm>
            <a:off x="10209469" y="4609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01" name="Metin kutusu 100"/>
          <p:cNvSpPr txBox="1"/>
          <p:nvPr/>
        </p:nvSpPr>
        <p:spPr>
          <a:xfrm>
            <a:off x="10231236" y="4449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89</a:t>
            </a:r>
            <a:endParaRPr lang="tr-T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8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54500"/>
                            </p:stCondLst>
                            <p:childTnLst>
                              <p:par>
                                <p:cTn id="4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5500"/>
                            </p:stCondLst>
                            <p:childTnLst>
                              <p:par>
                                <p:cTn id="5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56500"/>
                            </p:stCondLst>
                            <p:childTnLst>
                              <p:par>
                                <p:cTn id="5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9000"/>
                            </p:stCondLst>
                            <p:childTnLst>
                              <p:par>
                                <p:cTn id="5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62000"/>
                            </p:stCondLst>
                            <p:childTnLst>
                              <p:par>
                                <p:cTn id="5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62500"/>
                            </p:stCondLst>
                            <p:childTnLst>
                              <p:par>
                                <p:cTn id="5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63000"/>
                            </p:stCondLst>
                            <p:childTnLst>
                              <p:par>
                                <p:cTn id="5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4000"/>
                            </p:stCondLst>
                            <p:childTnLst>
                              <p:par>
                                <p:cTn id="5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64500"/>
                            </p:stCondLst>
                            <p:childTnLst>
                              <p:par>
                                <p:cTn id="5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65000"/>
                            </p:stCondLst>
                            <p:childTnLst>
                              <p:par>
                                <p:cTn id="5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65500"/>
                            </p:stCondLst>
                            <p:childTnLst>
                              <p:par>
                                <p:cTn id="5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66000"/>
                            </p:stCondLst>
                            <p:childTnLst>
                              <p:par>
                                <p:cTn id="6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6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67000"/>
                            </p:stCondLst>
                            <p:childTnLst>
                              <p:par>
                                <p:cTn id="6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67500"/>
                            </p:stCondLst>
                            <p:childTnLst>
                              <p:par>
                                <p:cTn id="6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68000"/>
                            </p:stCondLst>
                            <p:childTnLst>
                              <p:par>
                                <p:cTn id="6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6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69500"/>
                            </p:stCondLst>
                            <p:childTnLst>
                              <p:par>
                                <p:cTn id="6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0000"/>
                            </p:stCondLst>
                            <p:childTnLst>
                              <p:par>
                                <p:cTn id="6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70500"/>
                            </p:stCondLst>
                            <p:childTnLst>
                              <p:par>
                                <p:cTn id="6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71000"/>
                            </p:stCondLst>
                            <p:childTnLst>
                              <p:par>
                                <p:cTn id="6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71500"/>
                            </p:stCondLst>
                            <p:childTnLst>
                              <p:par>
                                <p:cTn id="6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72000"/>
                            </p:stCondLst>
                            <p:childTnLst>
                              <p:par>
                                <p:cTn id="6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72500"/>
                            </p:stCondLst>
                            <p:childTnLst>
                              <p:par>
                                <p:cTn id="6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73000"/>
                            </p:stCondLst>
                            <p:childTnLst>
                              <p:par>
                                <p:cTn id="6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74000"/>
                            </p:stCondLst>
                            <p:childTnLst>
                              <p:par>
                                <p:cTn id="6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74500"/>
                            </p:stCondLst>
                            <p:childTnLst>
                              <p:par>
                                <p:cTn id="6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75000"/>
                            </p:stCondLst>
                            <p:childTnLst>
                              <p:par>
                                <p:cTn id="6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75500"/>
                            </p:stCondLst>
                            <p:childTnLst>
                              <p:par>
                                <p:cTn id="6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76000"/>
                            </p:stCondLst>
                            <p:childTnLst>
                              <p:par>
                                <p:cTn id="6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77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78000"/>
                            </p:stCondLst>
                            <p:childTnLst>
                              <p:par>
                                <p:cTn id="7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79000"/>
                            </p:stCondLst>
                            <p:childTnLst>
                              <p:par>
                                <p:cTn id="7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79500"/>
                            </p:stCondLst>
                            <p:childTnLst>
                              <p:par>
                                <p:cTn id="7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80000"/>
                            </p:stCondLst>
                            <p:childTnLst>
                              <p:par>
                                <p:cTn id="7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80500"/>
                            </p:stCondLst>
                            <p:childTnLst>
                              <p:par>
                                <p:cTn id="7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81000"/>
                            </p:stCondLst>
                            <p:childTnLst>
                              <p:par>
                                <p:cTn id="7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81000"/>
                            </p:stCondLst>
                            <p:childTnLst>
                              <p:par>
                                <p:cTn id="7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81500"/>
                            </p:stCondLst>
                            <p:childTnLst>
                              <p:par>
                                <p:cTn id="7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82000"/>
                            </p:stCondLst>
                            <p:childTnLst>
                              <p:par>
                                <p:cTn id="7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82500"/>
                            </p:stCondLst>
                            <p:childTnLst>
                              <p:par>
                                <p:cTn id="7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83000"/>
                            </p:stCondLst>
                            <p:childTnLst>
                              <p:par>
                                <p:cTn id="7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83500"/>
                            </p:stCondLst>
                            <p:childTnLst>
                              <p:par>
                                <p:cTn id="7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84000"/>
                            </p:stCondLst>
                            <p:childTnLst>
                              <p:par>
                                <p:cTn id="7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7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85500"/>
                            </p:stCondLst>
                            <p:childTnLst>
                              <p:par>
                                <p:cTn id="7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86000"/>
                            </p:stCondLst>
                            <p:childTnLst>
                              <p:par>
                                <p:cTn id="7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86500"/>
                            </p:stCondLst>
                            <p:childTnLst>
                              <p:par>
                                <p:cTn id="7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87000"/>
                            </p:stCondLst>
                            <p:childTnLst>
                              <p:par>
                                <p:cTn id="7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87500"/>
                            </p:stCondLst>
                            <p:childTnLst>
                              <p:par>
                                <p:cTn id="7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88000"/>
                            </p:stCondLst>
                            <p:childTnLst>
                              <p:par>
                                <p:cTn id="8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88500"/>
                            </p:stCondLst>
                            <p:childTnLst>
                              <p:par>
                                <p:cTn id="8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89000"/>
                            </p:stCondLst>
                            <p:childTnLst>
                              <p:par>
                                <p:cTn id="8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89500"/>
                            </p:stCondLst>
                            <p:childTnLst>
                              <p:par>
                                <p:cTn id="8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90000"/>
                            </p:stCondLst>
                            <p:childTnLst>
                              <p:par>
                                <p:cTn id="8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90500"/>
                            </p:stCondLst>
                            <p:childTnLst>
                              <p:par>
                                <p:cTn id="8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91000"/>
                            </p:stCondLst>
                            <p:childTnLst>
                              <p:par>
                                <p:cTn id="8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7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27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Aşağıdakilerden hangisi Türkiye’nin komşularından biri değildir?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A) Yunanistan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B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Almanya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C)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Gürcistan                        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İran</a:t>
            </a:r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4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28</a:t>
            </a:r>
          </a:p>
          <a:p>
            <a:pPr>
              <a:lnSpc>
                <a:spcPct val="150000"/>
              </a:lnSpc>
            </a:pPr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Kütle ve hacmin ne ile ölçüldükleri doğru olarak verilmiştir?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Eşit kollu terazi-Termometre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Dereceli silindir-Stetoskop                       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Dereceli silindir-Termometre                      </a:t>
            </a:r>
          </a:p>
          <a:p>
            <a:pPr>
              <a:lnSpc>
                <a:spcPct val="150000"/>
              </a:lnSpc>
            </a:pP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Eşit kollu terazi-Dereceli silindir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4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D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20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29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	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Yanda 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kaç  adet  küp  var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	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	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A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19                B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C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21                D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22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901" y="1918054"/>
            <a:ext cx="3305531" cy="22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55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75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4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4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7500"/>
                            </p:stCondLst>
                            <p:childTnLst>
                              <p:par>
                                <p:cTn id="5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5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61000"/>
                            </p:stCondLst>
                            <p:childTnLst>
                              <p:par>
                                <p:cTn id="5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30</a:t>
            </a: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‘</a:t>
            </a:r>
            <a:r>
              <a:rPr lang="tr-TR" sz="24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O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, zeki, </a:t>
            </a:r>
            <a:r>
              <a:rPr lang="tr-TR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çalışkan ve </a:t>
            </a:r>
            <a:r>
              <a:rPr lang="tr-TR" sz="24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temiz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öğrenci ancak </a:t>
            </a:r>
            <a:r>
              <a:rPr lang="tr-TR" sz="24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şu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 öğrenciyle sürekli kavga ediyordu. Hayatta en güzel şeyin ‘</a:t>
            </a:r>
            <a:r>
              <a:rPr lang="tr-TR" sz="2400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iyi </a:t>
            </a: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insan olmak’ olduğunu unutuyordu.’ Cümlesinde hangi kelime farklı bir görevde kullanılmıştır?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A) O                                   B) İyi  </a:t>
            </a:r>
          </a:p>
          <a:p>
            <a:pPr>
              <a:lnSpc>
                <a:spcPct val="150000"/>
              </a:lnSpc>
            </a:pPr>
            <a:r>
              <a:rPr lang="tr-TR" sz="2400" i="1" dirty="0">
                <a:solidFill>
                  <a:schemeClr val="bg1"/>
                </a:solidFill>
                <a:latin typeface="Comic Sans MS" panose="030F0702030302020204" pitchFamily="66" charset="0"/>
              </a:rPr>
              <a:t>C) Şu                                  D) Temiz</a:t>
            </a:r>
          </a:p>
          <a:p>
            <a:pPr algn="ctr"/>
            <a:endParaRPr lang="tr-TR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" action="ppaction://hlinkshowjump?jump=nextslide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6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" action="ppaction://hlinkshowjump?jump=nextslide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65792" y="4295829"/>
            <a:ext cx="5327176" cy="2281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YUNUS EMRE</a:t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İLKOKULU</a:t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4. SINIFLAR </a:t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ZÜMRESİ</a:t>
            </a:r>
            <a: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tr-TR" sz="40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Aşağıdaki cümlelerin hangisinde </a:t>
            </a:r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‘’hem öznel hem nesnel yargı’’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vardır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 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Ampuller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elektrikle çalışır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Eylül sonbahar mevsimindedir ve en güzel aydır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Alfabemizde 29 harf vardır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Güneşin rengi sarıdır.</a:t>
            </a: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7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093" y="-209647"/>
            <a:ext cx="6107790" cy="6704087"/>
          </a:xfrm>
          <a:prstGeom prst="rect">
            <a:avLst/>
          </a:prstGeom>
          <a:noFill/>
        </p:spPr>
      </p:pic>
      <p:pic>
        <p:nvPicPr>
          <p:cNvPr id="5" name="Picture 2" descr="C:\Users\samsung\Desktop\1gn9z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88200" y="0"/>
            <a:ext cx="6107790" cy="6704087"/>
          </a:xfrm>
          <a:prstGeom prst="rect">
            <a:avLst/>
          </a:prstGeom>
          <a:noFill/>
        </p:spPr>
      </p:pic>
      <p:sp>
        <p:nvSpPr>
          <p:cNvPr id="6" name="Patlama 1 5"/>
          <p:cNvSpPr/>
          <p:nvPr/>
        </p:nvSpPr>
        <p:spPr>
          <a:xfrm>
            <a:off x="3807726" y="-305183"/>
            <a:ext cx="4899546" cy="510046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DOĞRU CEVAP </a:t>
            </a:r>
          </a:p>
          <a:p>
            <a:pPr algn="ctr"/>
            <a:r>
              <a:rPr lang="tr-TR" sz="9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endParaRPr lang="tr-TR" sz="9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4589440"/>
            <a:ext cx="1905000" cy="1905000"/>
          </a:xfrm>
          <a:prstGeom prst="rect">
            <a:avLst/>
          </a:prstGeom>
        </p:spPr>
      </p:pic>
      <p:pic>
        <p:nvPicPr>
          <p:cNvPr id="8" name="ALKIŞ SESİ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07" end="3339.0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6788" y="4795283"/>
            <a:ext cx="609600" cy="609600"/>
          </a:xfrm>
          <a:prstGeom prst="rect">
            <a:avLst/>
          </a:prstGeom>
        </p:spPr>
      </p:pic>
      <p:sp>
        <p:nvSpPr>
          <p:cNvPr id="9" name="Metin kutusu 8">
            <a:hlinkClick r:id="rId7" action="ppaction://hlinksldjump"/>
          </p:cNvPr>
          <p:cNvSpPr txBox="1"/>
          <p:nvPr/>
        </p:nvSpPr>
        <p:spPr>
          <a:xfrm>
            <a:off x="3215640" y="633795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DİĞER SORUYA GEÇMEK İÇİN TIKLAYINIZ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68" y="4581556"/>
            <a:ext cx="1905000" cy="1905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89" y="46383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Öteki İşlem 3"/>
          <p:cNvSpPr/>
          <p:nvPr/>
        </p:nvSpPr>
        <p:spPr>
          <a:xfrm>
            <a:off x="1565094" y="272716"/>
            <a:ext cx="8196010" cy="6352673"/>
          </a:xfrm>
          <a:prstGeom prst="flowChartAlternateProcess">
            <a:avLst/>
          </a:prstGeom>
          <a:solidFill>
            <a:srgbClr val="FFFF00"/>
          </a:solidFill>
          <a:ln cmpd="sng">
            <a:solidFill>
              <a:schemeClr val="accent1">
                <a:shade val="50000"/>
                <a:hueMod val="9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  <a:p>
            <a:pPr algn="ctr"/>
            <a:endParaRPr lang="tr-TR" sz="24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‘’Yüz’’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kelimesi aşağıdaki cümlelerin hangisinde farklı bir anlamda kullanılmıştır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bg1"/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A)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Onun yüz tane kitabı vardı.</a:t>
            </a:r>
          </a:p>
          <a:p>
            <a:pPr marL="457200" indent="-457200">
              <a:buAutoNum type="alphaUcPeriod"/>
            </a:pPr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B)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Bugün yüzer yüzer saymayı öğrendik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C) 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Yunuslar denizin ortasında sıçrayarak yüzerdi</a:t>
            </a:r>
            <a:r>
              <a:rPr lang="tr-T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tr-TR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tr-T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D)</a:t>
            </a:r>
            <a:r>
              <a:rPr lang="tr-T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Cumhuriyetimizin yüzüncü yılı coşkuyla kutlandı.</a:t>
            </a:r>
          </a:p>
          <a:p>
            <a:endParaRPr lang="tr-TR" sz="2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6" y="46527"/>
            <a:ext cx="1174405" cy="891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818947" y="78036"/>
            <a:ext cx="2337180" cy="22725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60</a:t>
            </a:r>
            <a:endParaRPr lang="tr-TR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17037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0161495" y="6677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152615" y="65346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152615" y="64953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0152615" y="6088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0152615" y="6295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0165836" y="680563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0161495" y="6716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190023" y="6456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10161495" y="59461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1013608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32967" y="56146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125816" y="58571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10100212" y="56504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43735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1894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11894" y="56699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093975" y="5716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111894" y="5739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04751" y="55809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0217093" y="7328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10185484" y="7348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10212554" y="74202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10197445" y="70129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0185484" y="71488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10206523" y="68770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10200593" y="66495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0212554" y="67611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10185484" y="69772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10194562" y="6606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10212554" y="50953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10202813" y="5354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10208015" y="49250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3" name="Metin kutusu 42"/>
          <p:cNvSpPr txBox="1"/>
          <p:nvPr/>
        </p:nvSpPr>
        <p:spPr>
          <a:xfrm>
            <a:off x="10165836" y="52941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4" name="Metin kutusu 43"/>
          <p:cNvSpPr txBox="1"/>
          <p:nvPr/>
        </p:nvSpPr>
        <p:spPr>
          <a:xfrm>
            <a:off x="10179255" y="52000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5" name="Metin kutusu 44"/>
          <p:cNvSpPr txBox="1"/>
          <p:nvPr/>
        </p:nvSpPr>
        <p:spPr>
          <a:xfrm>
            <a:off x="10172836" y="50595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10183992" y="55259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10187945" y="51155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200410" y="52376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49" name="Metin kutusu 48"/>
          <p:cNvSpPr txBox="1"/>
          <p:nvPr/>
        </p:nvSpPr>
        <p:spPr>
          <a:xfrm>
            <a:off x="10220058" y="57143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0" name="Metin kutusu 49"/>
          <p:cNvSpPr txBox="1"/>
          <p:nvPr/>
        </p:nvSpPr>
        <p:spPr>
          <a:xfrm>
            <a:off x="10202813" y="480519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10185726" y="5017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2" name="Metin kutusu 51"/>
          <p:cNvSpPr txBox="1"/>
          <p:nvPr/>
        </p:nvSpPr>
        <p:spPr>
          <a:xfrm>
            <a:off x="10194334" y="4771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3" name="Metin kutusu 52"/>
          <p:cNvSpPr txBox="1"/>
          <p:nvPr/>
        </p:nvSpPr>
        <p:spPr>
          <a:xfrm>
            <a:off x="10134226" y="53184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4" name="Metin kutusu 53"/>
          <p:cNvSpPr txBox="1"/>
          <p:nvPr/>
        </p:nvSpPr>
        <p:spPr>
          <a:xfrm>
            <a:off x="10169082" y="477148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5" name="Metin kutusu 54"/>
          <p:cNvSpPr txBox="1"/>
          <p:nvPr/>
        </p:nvSpPr>
        <p:spPr>
          <a:xfrm>
            <a:off x="10152201" y="506410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10145756" y="50491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7" name="Metin kutusu 56"/>
          <p:cNvSpPr txBox="1"/>
          <p:nvPr/>
        </p:nvSpPr>
        <p:spPr>
          <a:xfrm>
            <a:off x="10200545" y="52018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8" name="Metin kutusu 57"/>
          <p:cNvSpPr txBox="1"/>
          <p:nvPr/>
        </p:nvSpPr>
        <p:spPr>
          <a:xfrm>
            <a:off x="10196583" y="49607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59" name="Metin kutusu 58"/>
          <p:cNvSpPr txBox="1"/>
          <p:nvPr/>
        </p:nvSpPr>
        <p:spPr>
          <a:xfrm>
            <a:off x="10172230" y="48111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0" name="Metin kutusu 59"/>
          <p:cNvSpPr txBox="1"/>
          <p:nvPr/>
        </p:nvSpPr>
        <p:spPr>
          <a:xfrm>
            <a:off x="10174052" y="52437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0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10128692" y="46376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10179645" y="486085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1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10261245" y="47352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142062" y="482611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5" name="Metin kutusu 64"/>
          <p:cNvSpPr txBox="1"/>
          <p:nvPr/>
        </p:nvSpPr>
        <p:spPr>
          <a:xfrm>
            <a:off x="10091511" y="47352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5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10089947" y="460647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7" name="Metin kutusu 66"/>
          <p:cNvSpPr txBox="1"/>
          <p:nvPr/>
        </p:nvSpPr>
        <p:spPr>
          <a:xfrm>
            <a:off x="10145159" y="526296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8" name="Metin kutusu 67"/>
          <p:cNvSpPr txBox="1"/>
          <p:nvPr/>
        </p:nvSpPr>
        <p:spPr>
          <a:xfrm>
            <a:off x="10125840" y="447522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sp>
        <p:nvSpPr>
          <p:cNvPr id="69" name="Metin kutusu 68"/>
          <p:cNvSpPr txBox="1"/>
          <p:nvPr/>
        </p:nvSpPr>
        <p:spPr>
          <a:xfrm>
            <a:off x="10177375" y="463584"/>
            <a:ext cx="1795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9</a:t>
            </a:r>
            <a:endParaRPr lang="tr-TR" sz="3600" dirty="0">
              <a:latin typeface="Arial Black" panose="020B0A04020102020204" pitchFamily="34" charset="0"/>
            </a:endParaRPr>
          </a:p>
        </p:txBody>
      </p:sp>
      <p:pic>
        <p:nvPicPr>
          <p:cNvPr id="9" name="Film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6724" y="-50211"/>
            <a:ext cx="609600" cy="609600"/>
          </a:xfrm>
          <a:prstGeom prst="rect">
            <a:avLst/>
          </a:prstGeom>
        </p:spPr>
      </p:pic>
      <p:sp>
        <p:nvSpPr>
          <p:cNvPr id="70" name="Çentikli Sağ Ok 69">
            <a:hlinkClick r:id="rId6" action="ppaction://hlinksldjump"/>
          </p:cNvPr>
          <p:cNvSpPr/>
          <p:nvPr/>
        </p:nvSpPr>
        <p:spPr>
          <a:xfrm>
            <a:off x="10380923" y="5664405"/>
            <a:ext cx="1608591" cy="84190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Arial Narrow" panose="020B0606020202030204" pitchFamily="34" charset="0"/>
              </a:rPr>
              <a:t>Doğru Cevap</a:t>
            </a:r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2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1500"/>
                            </p:stCondLst>
                            <p:childTnLst>
                              <p:par>
                                <p:cTn id="3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000"/>
                            </p:stCondLst>
                            <p:childTnLst>
                              <p:par>
                                <p:cTn id="4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6000"/>
                            </p:stCondLst>
                            <p:childTnLst>
                              <p:par>
                                <p:cTn id="4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4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9500"/>
                            </p:stCondLst>
                            <p:childTnLst>
                              <p:par>
                                <p:cTn id="4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4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1500"/>
                            </p:stCondLst>
                            <p:childTnLst>
                              <p:par>
                                <p:cTn id="4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4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4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4000"/>
                            </p:stCondLst>
                            <p:childTnLst>
                              <p:par>
                                <p:cTn id="4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4500"/>
                            </p:stCondLst>
                            <p:childTnLst>
                              <p:par>
                                <p:cTn id="5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55500"/>
                            </p:stCondLst>
                            <p:childTnLst>
                              <p:par>
                                <p:cTn id="5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6000"/>
                            </p:stCondLst>
                            <p:childTnLst>
                              <p:par>
                                <p:cTn id="5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5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57000"/>
                            </p:stCondLst>
                            <p:childTnLst>
                              <p:par>
                                <p:cTn id="5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57500"/>
                            </p:stCondLst>
                            <p:childTnLst>
                              <p:par>
                                <p:cTn id="5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5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8500"/>
                            </p:stCondLst>
                            <p:childTnLst>
                              <p:par>
                                <p:cTn id="5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59000"/>
                            </p:stCondLst>
                            <p:childTnLst>
                              <p:par>
                                <p:cTn id="5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59500"/>
                            </p:stCondLst>
                            <p:childTnLst>
                              <p:par>
                                <p:cTn id="5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1914</TotalTime>
  <Words>3628</Words>
  <Application>Microsoft Office PowerPoint</Application>
  <PresentationFormat>Geniş ekran</PresentationFormat>
  <Paragraphs>2475</Paragraphs>
  <Slides>65</Slides>
  <Notes>0</Notes>
  <HiddenSlides>0</HiddenSlides>
  <MMClips>61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72" baseType="lpstr">
      <vt:lpstr>Arial Black</vt:lpstr>
      <vt:lpstr>Arial Narrow</vt:lpstr>
      <vt:lpstr>Calibri</vt:lpstr>
      <vt:lpstr>Century Gothic</vt:lpstr>
      <vt:lpstr>Comic Sans MS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YUNUS EMRE    İLKOKULU    4. SINIFLAR    ZÜMRESİ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KAZANIMLAR</dc:title>
  <dc:creator>Metin Alkan</dc:creator>
  <cp:lastModifiedBy>Windows Kullanıcısı</cp:lastModifiedBy>
  <cp:revision>161</cp:revision>
  <dcterms:created xsi:type="dcterms:W3CDTF">2014-05-12T10:11:28Z</dcterms:created>
  <dcterms:modified xsi:type="dcterms:W3CDTF">2018-03-08T05:24:25Z</dcterms:modified>
</cp:coreProperties>
</file>